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1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8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2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7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9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5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4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1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0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3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0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317A1-FDB9-4190-A9D7-CC32DA5CF362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8DF2C-DA31-4959-B523-EABE9946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ucks Unlimited - World Leader in Wetlands &amp; Waterfowl Conserv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564"/>
            <a:ext cx="4572000" cy="146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 rot="1015742">
            <a:off x="84711" y="-94743"/>
            <a:ext cx="2014483" cy="2113230"/>
            <a:chOff x="744698" y="1028880"/>
            <a:chExt cx="2727434" cy="2092873"/>
          </a:xfrm>
        </p:grpSpPr>
        <p:sp>
          <p:nvSpPr>
            <p:cNvPr id="4" name="Explosion 2 3"/>
            <p:cNvSpPr/>
            <p:nvPr/>
          </p:nvSpPr>
          <p:spPr>
            <a:xfrm>
              <a:off x="744698" y="1028880"/>
              <a:ext cx="2727434" cy="2092873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 rot="19688319">
              <a:off x="1035301" y="1559100"/>
              <a:ext cx="2207377" cy="133017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New Location</a:t>
              </a:r>
            </a:p>
            <a:p>
              <a:pPr algn="ctr"/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-56531" y="1755028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>
                <a:solidFill>
                  <a:schemeClr val="tx2"/>
                </a:solidFill>
              </a:rPr>
              <a:t>You are cordially  invited to our 12</a:t>
            </a:r>
            <a:r>
              <a:rPr lang="en-US" b="1" i="1" u="sng" baseline="30000" dirty="0" smtClean="0">
                <a:solidFill>
                  <a:schemeClr val="tx2"/>
                </a:solidFill>
              </a:rPr>
              <a:t>th</a:t>
            </a:r>
            <a:r>
              <a:rPr lang="en-US" b="1" i="1" u="sng" dirty="0" smtClean="0">
                <a:solidFill>
                  <a:schemeClr val="tx2"/>
                </a:solidFill>
              </a:rPr>
              <a:t> Annual Eastern CT Dinner Auction</a:t>
            </a:r>
          </a:p>
          <a:p>
            <a:pPr algn="ctr"/>
            <a:r>
              <a:rPr lang="en-US" b="1" i="1" u="sng" dirty="0" smtClean="0">
                <a:solidFill>
                  <a:schemeClr val="tx2"/>
                </a:solidFill>
              </a:rPr>
              <a:t>In the Haley Mansion at the Inn at Mystic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Three Williams Avenue • Mystic, CT 06355</a:t>
            </a:r>
            <a:endParaRPr lang="en-US" b="1" i="1" u="sng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32" y="4669509"/>
            <a:ext cx="66937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Date: Friday, May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Cocktail Reception at 6 PM, Dinner at 7 PM</a:t>
            </a:r>
          </a:p>
          <a:p>
            <a:r>
              <a:rPr lang="en-US" sz="1600" dirty="0" smtClean="0"/>
              <a:t>Tickets: $ 80 per person ( includes your DU Membership),  $125 per couple</a:t>
            </a:r>
          </a:p>
          <a:p>
            <a:pPr algn="ctr"/>
            <a:r>
              <a:rPr lang="en-US" dirty="0" smtClean="0"/>
              <a:t>Door </a:t>
            </a:r>
            <a:r>
              <a:rPr lang="en-US" dirty="0"/>
              <a:t>Prizes, Raffles, </a:t>
            </a:r>
            <a:r>
              <a:rPr lang="en-US" dirty="0" smtClean="0"/>
              <a:t>Gun Raffles, Silent </a:t>
            </a:r>
            <a:r>
              <a:rPr lang="en-US" dirty="0"/>
              <a:t>Auction &amp; Live Auction. </a:t>
            </a:r>
            <a:r>
              <a:rPr lang="en-US" dirty="0" smtClean="0"/>
              <a:t> </a:t>
            </a:r>
            <a:endParaRPr lang="en-US" dirty="0"/>
          </a:p>
          <a:p>
            <a:pPr algn="ctr"/>
            <a:r>
              <a:rPr lang="en-US" dirty="0" smtClean="0"/>
              <a:t>Station Dining at it’s FINEST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Early-Bird Special:</a:t>
            </a:r>
            <a:r>
              <a:rPr lang="en-US" sz="1600" dirty="0" smtClean="0"/>
              <a:t>  Buy a $100 Raffle Package, receive a Bonus $100 Raffle Package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Table Sponsor Package: </a:t>
            </a:r>
            <a:r>
              <a:rPr lang="en-US" sz="1600" dirty="0" smtClean="0"/>
              <a:t>Buy a Table of 8 for $640, receive $100 Raffle Package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MUST PURCHASE BY MAY 1, 2017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73" y="7020342"/>
            <a:ext cx="68264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------------------------------------------------------------- -----------------------------</a:t>
            </a:r>
            <a:endParaRPr lang="en-US" dirty="0"/>
          </a:p>
          <a:p>
            <a:r>
              <a:rPr lang="en-US" sz="1600" b="1" i="1" dirty="0"/>
              <a:t>Name:  ______________________________  Phone:    ____________________ </a:t>
            </a:r>
            <a:endParaRPr lang="en-US" sz="1600" dirty="0"/>
          </a:p>
          <a:p>
            <a:r>
              <a:rPr lang="en-US" sz="1600" b="1" i="1" dirty="0"/>
              <a:t>Number of Tickets:  Couples ________  </a:t>
            </a:r>
            <a:r>
              <a:rPr lang="en-US" sz="1600" b="1" i="1" dirty="0" smtClean="0"/>
              <a:t> </a:t>
            </a:r>
            <a:r>
              <a:rPr lang="en-US" sz="1600" b="1" i="1" dirty="0"/>
              <a:t>Single </a:t>
            </a:r>
            <a:r>
              <a:rPr lang="en-US" sz="1600" b="1" i="1" dirty="0" smtClean="0"/>
              <a:t>______  Raffle Package_______</a:t>
            </a:r>
            <a:endParaRPr lang="en-US" sz="1600" dirty="0" smtClean="0"/>
          </a:p>
          <a:p>
            <a:pPr algn="ctr"/>
            <a:r>
              <a:rPr lang="en-US" sz="1600" dirty="0" smtClean="0"/>
              <a:t>PLEASE SEND CHECKS PAYABLE TO: </a:t>
            </a:r>
            <a:r>
              <a:rPr lang="en-US" sz="1600" b="1" dirty="0" smtClean="0"/>
              <a:t>DUCKS UNLIMITED</a:t>
            </a:r>
            <a:r>
              <a:rPr lang="en-US" sz="1600" dirty="0" smtClean="0"/>
              <a:t>   </a:t>
            </a:r>
          </a:p>
          <a:p>
            <a:pPr algn="ctr"/>
            <a:r>
              <a:rPr lang="en-US" sz="1600" dirty="0" smtClean="0"/>
              <a:t>C/O </a:t>
            </a:r>
            <a:r>
              <a:rPr lang="en-US" sz="1600" dirty="0"/>
              <a:t>DU Treasurer</a:t>
            </a:r>
          </a:p>
          <a:p>
            <a:pPr algn="ctr"/>
            <a:r>
              <a:rPr lang="en-US" sz="1600" dirty="0"/>
              <a:t>160 Kenwood Estates</a:t>
            </a:r>
          </a:p>
          <a:p>
            <a:pPr algn="ctr"/>
            <a:r>
              <a:rPr lang="en-US" sz="1600" dirty="0"/>
              <a:t>Griswold, CT 06351     </a:t>
            </a:r>
          </a:p>
          <a:p>
            <a:endParaRPr lang="en-US" dirty="0"/>
          </a:p>
        </p:txBody>
      </p:sp>
      <p:pic>
        <p:nvPicPr>
          <p:cNvPr id="3" name="Picture 4" descr="http://innatmystic.com/wp-content/uploads/2014/05/Website-Slideshow-Photos_Page_5_Image_0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496" y="2578777"/>
            <a:ext cx="3270908" cy="217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innatmystic.com/wp-content/uploads/2014/05/Website-Slideshow-Photos_Page_4_Image_0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578778"/>
            <a:ext cx="2949572" cy="217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5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Rina160</dc:creator>
  <cp:lastModifiedBy>Rina160</cp:lastModifiedBy>
  <cp:revision>11</cp:revision>
  <dcterms:created xsi:type="dcterms:W3CDTF">2017-03-01T01:48:36Z</dcterms:created>
  <dcterms:modified xsi:type="dcterms:W3CDTF">2017-03-24T12:06:47Z</dcterms:modified>
</cp:coreProperties>
</file>